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7" r:id="rId2"/>
    <p:sldId id="288" r:id="rId3"/>
    <p:sldId id="289" r:id="rId4"/>
    <p:sldId id="281" r:id="rId5"/>
    <p:sldId id="285" r:id="rId6"/>
    <p:sldId id="290" r:id="rId7"/>
    <p:sldId id="291" r:id="rId8"/>
    <p:sldId id="294" r:id="rId9"/>
    <p:sldId id="282" r:id="rId10"/>
    <p:sldId id="283" r:id="rId11"/>
    <p:sldId id="292" r:id="rId12"/>
    <p:sldId id="293" r:id="rId13"/>
    <p:sldId id="295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EA2"/>
    <a:srgbClr val="422AA6"/>
    <a:srgbClr val="53369A"/>
    <a:srgbClr val="5EBEB2"/>
    <a:srgbClr val="1D787D"/>
    <a:srgbClr val="488FFF"/>
    <a:srgbClr val="FEC254"/>
    <a:srgbClr val="60C640"/>
    <a:srgbClr val="989898"/>
    <a:srgbClr val="B2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3728" autoAdjust="0"/>
  </p:normalViewPr>
  <p:slideViewPr>
    <p:cSldViewPr>
      <p:cViewPr varScale="1">
        <p:scale>
          <a:sx n="174" d="100"/>
          <a:sy n="174" d="100"/>
        </p:scale>
        <p:origin x="125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нис Стрельников" userId="9564118912501073" providerId="LiveId" clId="{8601C2E2-BEFA-47D8-BBFF-8D7A3E7D4363}"/>
    <pc:docChg chg="undo custSel addSld modSld">
      <pc:chgData name="Денис Стрельников" userId="9564118912501073" providerId="LiveId" clId="{8601C2E2-BEFA-47D8-BBFF-8D7A3E7D4363}" dt="2025-09-24T15:01:55.411" v="761" actId="1076"/>
      <pc:docMkLst>
        <pc:docMk/>
      </pc:docMkLst>
      <pc:sldChg chg="addSp delSp modSp mod">
        <pc:chgData name="Денис Стрельников" userId="9564118912501073" providerId="LiveId" clId="{8601C2E2-BEFA-47D8-BBFF-8D7A3E7D4363}" dt="2025-09-24T14:25:33.336" v="672" actId="14100"/>
        <pc:sldMkLst>
          <pc:docMk/>
          <pc:sldMk cId="3305263188" sldId="282"/>
        </pc:sldMkLst>
        <pc:spChg chg="mod">
          <ac:chgData name="Денис Стрельников" userId="9564118912501073" providerId="LiveId" clId="{8601C2E2-BEFA-47D8-BBFF-8D7A3E7D4363}" dt="2025-09-24T14:25:33.336" v="672" actId="14100"/>
          <ac:spMkLst>
            <pc:docMk/>
            <pc:sldMk cId="3305263188" sldId="282"/>
            <ac:spMk id="5" creationId="{00000000-0000-0000-0000-000000000000}"/>
          </ac:spMkLst>
        </pc:spChg>
        <pc:spChg chg="mod">
          <ac:chgData name="Денис Стрельников" userId="9564118912501073" providerId="LiveId" clId="{8601C2E2-BEFA-47D8-BBFF-8D7A3E7D4363}" dt="2025-09-24T14:25:31.212" v="671" actId="1076"/>
          <ac:spMkLst>
            <pc:docMk/>
            <pc:sldMk cId="3305263188" sldId="282"/>
            <ac:spMk id="7" creationId="{00000000-0000-0000-0000-000000000000}"/>
          </ac:spMkLst>
        </pc:spChg>
        <pc:spChg chg="mod">
          <ac:chgData name="Денис Стрельников" userId="9564118912501073" providerId="LiveId" clId="{8601C2E2-BEFA-47D8-BBFF-8D7A3E7D4363}" dt="2025-09-24T14:25:20.666" v="670" actId="14100"/>
          <ac:spMkLst>
            <pc:docMk/>
            <pc:sldMk cId="3305263188" sldId="282"/>
            <ac:spMk id="50" creationId="{00000000-0000-0000-0000-000000000000}"/>
          </ac:spMkLst>
        </pc:spChg>
        <pc:spChg chg="mod">
          <ac:chgData name="Денис Стрельников" userId="9564118912501073" providerId="LiveId" clId="{8601C2E2-BEFA-47D8-BBFF-8D7A3E7D4363}" dt="2025-09-24T14:25:17.065" v="668" actId="14100"/>
          <ac:spMkLst>
            <pc:docMk/>
            <pc:sldMk cId="3305263188" sldId="282"/>
            <ac:spMk id="51" creationId="{00000000-0000-0000-0000-000000000000}"/>
          </ac:spMkLst>
        </pc:spChg>
        <pc:grpChg chg="del mod">
          <ac:chgData name="Денис Стрельников" userId="9564118912501073" providerId="LiveId" clId="{8601C2E2-BEFA-47D8-BBFF-8D7A3E7D4363}" dt="2025-09-24T14:24:34.343" v="655" actId="478"/>
          <ac:grpSpMkLst>
            <pc:docMk/>
            <pc:sldMk cId="3305263188" sldId="282"/>
            <ac:grpSpMk id="15" creationId="{00000000-0000-0000-0000-000000000000}"/>
          </ac:grpSpMkLst>
        </pc:grpChg>
        <pc:grpChg chg="del">
          <ac:chgData name="Денис Стрельников" userId="9564118912501073" providerId="LiveId" clId="{8601C2E2-BEFA-47D8-BBFF-8D7A3E7D4363}" dt="2025-09-24T14:17:52.274" v="601" actId="478"/>
          <ac:grpSpMkLst>
            <pc:docMk/>
            <pc:sldMk cId="3305263188" sldId="282"/>
            <ac:grpSpMk id="40" creationId="{00000000-0000-0000-0000-000000000000}"/>
          </ac:grpSpMkLst>
        </pc:grpChg>
        <pc:picChg chg="add mod">
          <ac:chgData name="Денис Стрельников" userId="9564118912501073" providerId="LiveId" clId="{8601C2E2-BEFA-47D8-BBFF-8D7A3E7D4363}" dt="2025-09-24T14:23:39.934" v="653" actId="1076"/>
          <ac:picMkLst>
            <pc:docMk/>
            <pc:sldMk cId="3305263188" sldId="282"/>
            <ac:picMk id="4" creationId="{766F59F2-0F74-4DE5-91A5-C03FE7CB11D1}"/>
          </ac:picMkLst>
        </pc:picChg>
        <pc:picChg chg="add mod">
          <ac:chgData name="Денис Стрельников" userId="9564118912501073" providerId="LiveId" clId="{8601C2E2-BEFA-47D8-BBFF-8D7A3E7D4363}" dt="2025-09-24T14:25:18.010" v="669" actId="1076"/>
          <ac:picMkLst>
            <pc:docMk/>
            <pc:sldMk cId="3305263188" sldId="282"/>
            <ac:picMk id="8" creationId="{8DA8A3D9-235A-41DA-AAB6-A54E37F46192}"/>
          </ac:picMkLst>
        </pc:picChg>
      </pc:sldChg>
      <pc:sldChg chg="addSp delSp modSp mod">
        <pc:chgData name="Денис Стрельников" userId="9564118912501073" providerId="LiveId" clId="{8601C2E2-BEFA-47D8-BBFF-8D7A3E7D4363}" dt="2025-09-24T14:59:57.403" v="712" actId="1076"/>
        <pc:sldMkLst>
          <pc:docMk/>
          <pc:sldMk cId="29100060" sldId="283"/>
        </pc:sldMkLst>
        <pc:spChg chg="del mod">
          <ac:chgData name="Денис Стрельников" userId="9564118912501073" providerId="LiveId" clId="{8601C2E2-BEFA-47D8-BBFF-8D7A3E7D4363}" dt="2025-09-24T11:45:21.110" v="597" actId="478"/>
          <ac:spMkLst>
            <pc:docMk/>
            <pc:sldMk cId="29100060" sldId="283"/>
            <ac:spMk id="11" creationId="{00000000-0000-0000-0000-000000000000}"/>
          </ac:spMkLst>
        </pc:spChg>
        <pc:spChg chg="del mod">
          <ac:chgData name="Денис Стрельников" userId="9564118912501073" providerId="LiveId" clId="{8601C2E2-BEFA-47D8-BBFF-8D7A3E7D4363}" dt="2025-09-24T14:57:39.039" v="690" actId="478"/>
          <ac:spMkLst>
            <pc:docMk/>
            <pc:sldMk cId="29100060" sldId="283"/>
            <ac:spMk id="16" creationId="{93B6F9A4-6BC2-4CBC-8013-F671DBABDA6D}"/>
          </ac:spMkLst>
        </pc:spChg>
        <pc:spChg chg="del">
          <ac:chgData name="Денис Стрельников" userId="9564118912501073" providerId="LiveId" clId="{8601C2E2-BEFA-47D8-BBFF-8D7A3E7D4363}" dt="2025-09-24T14:28:37.040" v="683" actId="478"/>
          <ac:spMkLst>
            <pc:docMk/>
            <pc:sldMk cId="29100060" sldId="283"/>
            <ac:spMk id="35" creationId="{DC25D144-CD46-469E-B78C-DA4FEC66050C}"/>
          </ac:spMkLst>
        </pc:spChg>
        <pc:spChg chg="del">
          <ac:chgData name="Денис Стрельников" userId="9564118912501073" providerId="LiveId" clId="{8601C2E2-BEFA-47D8-BBFF-8D7A3E7D4363}" dt="2025-09-24T14:18:08.751" v="606" actId="478"/>
          <ac:spMkLst>
            <pc:docMk/>
            <pc:sldMk cId="29100060" sldId="283"/>
            <ac:spMk id="45" creationId="{D94C7C6C-6D23-439D-91B8-C57D5248417A}"/>
          </ac:spMkLst>
        </pc:spChg>
        <pc:spChg chg="mod">
          <ac:chgData name="Денис Стрельников" userId="9564118912501073" providerId="LiveId" clId="{8601C2E2-BEFA-47D8-BBFF-8D7A3E7D4363}" dt="2025-09-24T14:59:06.066" v="706" actId="1076"/>
          <ac:spMkLst>
            <pc:docMk/>
            <pc:sldMk cId="29100060" sldId="283"/>
            <ac:spMk id="55" creationId="{B98DCDAA-ABCB-4B38-8A96-B2ABAD2B85A2}"/>
          </ac:spMkLst>
        </pc:spChg>
        <pc:spChg chg="mod">
          <ac:chgData name="Денис Стрельников" userId="9564118912501073" providerId="LiveId" clId="{8601C2E2-BEFA-47D8-BBFF-8D7A3E7D4363}" dt="2025-09-24T14:59:57.403" v="712" actId="1076"/>
          <ac:spMkLst>
            <pc:docMk/>
            <pc:sldMk cId="29100060" sldId="283"/>
            <ac:spMk id="56" creationId="{F5516FA7-601A-4A7E-9653-A16DAAB11142}"/>
          </ac:spMkLst>
        </pc:spChg>
        <pc:spChg chg="mod">
          <ac:chgData name="Денис Стрельников" userId="9564118912501073" providerId="LiveId" clId="{8601C2E2-BEFA-47D8-BBFF-8D7A3E7D4363}" dt="2025-09-24T14:59:42.014" v="710" actId="1076"/>
          <ac:spMkLst>
            <pc:docMk/>
            <pc:sldMk cId="29100060" sldId="283"/>
            <ac:spMk id="57" creationId="{DB1D6D3C-4153-4C8C-952E-29DBC86A69B9}"/>
          </ac:spMkLst>
        </pc:spChg>
        <pc:grpChg chg="del mod">
          <ac:chgData name="Денис Стрельников" userId="9564118912501073" providerId="LiveId" clId="{8601C2E2-BEFA-47D8-BBFF-8D7A3E7D4363}" dt="2025-09-24T14:57:37.159" v="688" actId="478"/>
          <ac:grpSpMkLst>
            <pc:docMk/>
            <pc:sldMk cId="29100060" sldId="283"/>
            <ac:grpSpMk id="15" creationId="{00000000-0000-0000-0000-000000000000}"/>
          </ac:grpSpMkLst>
        </pc:grpChg>
        <pc:grpChg chg="del mod">
          <ac:chgData name="Денис Стрельников" userId="9564118912501073" providerId="LiveId" clId="{8601C2E2-BEFA-47D8-BBFF-8D7A3E7D4363}" dt="2025-09-24T14:28:35.348" v="682" actId="478"/>
          <ac:grpSpMkLst>
            <pc:docMk/>
            <pc:sldMk cId="29100060" sldId="283"/>
            <ac:grpSpMk id="17" creationId="{57771E6D-02A0-4229-BB72-A4BA1E631BD8}"/>
          </ac:grpSpMkLst>
        </pc:grpChg>
        <pc:grpChg chg="del">
          <ac:chgData name="Денис Стрельников" userId="9564118912501073" providerId="LiveId" clId="{8601C2E2-BEFA-47D8-BBFF-8D7A3E7D4363}" dt="2025-09-24T14:18:06.910" v="605" actId="478"/>
          <ac:grpSpMkLst>
            <pc:docMk/>
            <pc:sldMk cId="29100060" sldId="283"/>
            <ac:grpSpMk id="36" creationId="{F2537274-5AE6-440F-AEA7-66FDC55FDA71}"/>
          </ac:grpSpMkLst>
        </pc:grpChg>
        <pc:picChg chg="add mod modCrop">
          <ac:chgData name="Денис Стрельников" userId="9564118912501073" providerId="LiveId" clId="{8601C2E2-BEFA-47D8-BBFF-8D7A3E7D4363}" dt="2025-09-24T14:18:41.528" v="622" actId="1076"/>
          <ac:picMkLst>
            <pc:docMk/>
            <pc:sldMk cId="29100060" sldId="283"/>
            <ac:picMk id="4" creationId="{BF6D88D2-52DD-4668-9013-D20B0E669665}"/>
          </ac:picMkLst>
        </pc:picChg>
        <pc:picChg chg="add mod">
          <ac:chgData name="Денис Стрельников" userId="9564118912501073" providerId="LiveId" clId="{8601C2E2-BEFA-47D8-BBFF-8D7A3E7D4363}" dt="2025-09-24T14:59:08.698" v="707" actId="1076"/>
          <ac:picMkLst>
            <pc:docMk/>
            <pc:sldMk cId="29100060" sldId="283"/>
            <ac:picMk id="8" creationId="{767B377B-C4B1-43DF-80E0-4C4670BF97C9}"/>
          </ac:picMkLst>
        </pc:picChg>
        <pc:picChg chg="add mod modCrop">
          <ac:chgData name="Денис Стрельников" userId="9564118912501073" providerId="LiveId" clId="{8601C2E2-BEFA-47D8-BBFF-8D7A3E7D4363}" dt="2025-09-24T14:59:54.811" v="711" actId="1076"/>
          <ac:picMkLst>
            <pc:docMk/>
            <pc:sldMk cId="29100060" sldId="283"/>
            <ac:picMk id="10" creationId="{9D98E6D3-6902-4B60-AE3D-A78C7CCCB7CF}"/>
          </ac:picMkLst>
        </pc:picChg>
      </pc:sldChg>
      <pc:sldChg chg="addSp delSp modSp mod">
        <pc:chgData name="Денис Стрельников" userId="9564118912501073" providerId="LiveId" clId="{8601C2E2-BEFA-47D8-BBFF-8D7A3E7D4363}" dt="2025-09-24T14:19:33.172" v="635" actId="1076"/>
        <pc:sldMkLst>
          <pc:docMk/>
          <pc:sldMk cId="3101168950" sldId="292"/>
        </pc:sldMkLst>
        <pc:spChg chg="add del mod">
          <ac:chgData name="Денис Стрельников" userId="9564118912501073" providerId="LiveId" clId="{8601C2E2-BEFA-47D8-BBFF-8D7A3E7D4363}" dt="2025-09-24T09:36:43.981" v="18" actId="478"/>
          <ac:spMkLst>
            <pc:docMk/>
            <pc:sldMk cId="3101168950" sldId="292"/>
            <ac:spMk id="8" creationId="{00000000-0000-0000-0000-000000000000}"/>
          </ac:spMkLst>
        </pc:spChg>
        <pc:spChg chg="del">
          <ac:chgData name="Денис Стрельников" userId="9564118912501073" providerId="LiveId" clId="{8601C2E2-BEFA-47D8-BBFF-8D7A3E7D4363}" dt="2025-09-24T09:35:26.237" v="0" actId="478"/>
          <ac:spMkLst>
            <pc:docMk/>
            <pc:sldMk cId="3101168950" sldId="292"/>
            <ac:spMk id="11" creationId="{00000000-0000-0000-0000-000000000000}"/>
          </ac:spMkLst>
        </pc:spChg>
        <pc:spChg chg="del">
          <ac:chgData name="Денис Стрельников" userId="9564118912501073" providerId="LiveId" clId="{8601C2E2-BEFA-47D8-BBFF-8D7A3E7D4363}" dt="2025-09-24T09:35:29.803" v="2" actId="478"/>
          <ac:spMkLst>
            <pc:docMk/>
            <pc:sldMk cId="3101168950" sldId="292"/>
            <ac:spMk id="13" creationId="{00000000-0000-0000-0000-000000000000}"/>
          </ac:spMkLst>
        </pc:spChg>
        <pc:spChg chg="del">
          <ac:chgData name="Денис Стрельников" userId="9564118912501073" providerId="LiveId" clId="{8601C2E2-BEFA-47D8-BBFF-8D7A3E7D4363}" dt="2025-09-24T09:35:27.337" v="1" actId="478"/>
          <ac:spMkLst>
            <pc:docMk/>
            <pc:sldMk cId="3101168950" sldId="292"/>
            <ac:spMk id="16" creationId="{00000000-0000-0000-0000-000000000000}"/>
          </ac:spMkLst>
        </pc:spChg>
        <pc:spChg chg="add mod">
          <ac:chgData name="Денис Стрельников" userId="9564118912501073" providerId="LiveId" clId="{8601C2E2-BEFA-47D8-BBFF-8D7A3E7D4363}" dt="2025-09-24T14:19:26.855" v="634" actId="14100"/>
          <ac:spMkLst>
            <pc:docMk/>
            <pc:sldMk cId="3101168950" sldId="292"/>
            <ac:spMk id="27" creationId="{483A4DFE-A672-4743-8014-47B0203FEEC9}"/>
          </ac:spMkLst>
        </pc:spChg>
        <pc:spChg chg="add mod">
          <ac:chgData name="Денис Стрельников" userId="9564118912501073" providerId="LiveId" clId="{8601C2E2-BEFA-47D8-BBFF-8D7A3E7D4363}" dt="2025-09-24T14:19:23.777" v="633" actId="1076"/>
          <ac:spMkLst>
            <pc:docMk/>
            <pc:sldMk cId="3101168950" sldId="292"/>
            <ac:spMk id="28" creationId="{0F0DCC89-828C-429D-A9D0-98F75572FD08}"/>
          </ac:spMkLst>
        </pc:spChg>
        <pc:spChg chg="add mod">
          <ac:chgData name="Денис Стрельников" userId="9564118912501073" providerId="LiveId" clId="{8601C2E2-BEFA-47D8-BBFF-8D7A3E7D4363}" dt="2025-09-24T14:19:33.172" v="635" actId="1076"/>
          <ac:spMkLst>
            <pc:docMk/>
            <pc:sldMk cId="3101168950" sldId="292"/>
            <ac:spMk id="30" creationId="{93CBAD4D-0D88-42E4-8896-8A9D46CDF18F}"/>
          </ac:spMkLst>
        </pc:spChg>
        <pc:grpChg chg="del mod">
          <ac:chgData name="Денис Стрельников" userId="9564118912501073" providerId="LiveId" clId="{8601C2E2-BEFA-47D8-BBFF-8D7A3E7D4363}" dt="2025-09-24T14:19:01.332" v="623" actId="478"/>
          <ac:grpSpMkLst>
            <pc:docMk/>
            <pc:sldMk cId="3101168950" sldId="292"/>
            <ac:grpSpMk id="12" creationId="{00000000-0000-0000-0000-000000000000}"/>
          </ac:grpSpMkLst>
        </pc:grpChg>
        <pc:picChg chg="add mod">
          <ac:chgData name="Денис Стрельников" userId="9564118912501073" providerId="LiveId" clId="{8601C2E2-BEFA-47D8-BBFF-8D7A3E7D4363}" dt="2025-09-24T14:19:13.280" v="629" actId="14100"/>
          <ac:picMkLst>
            <pc:docMk/>
            <pc:sldMk cId="3101168950" sldId="292"/>
            <ac:picMk id="4" creationId="{05CFE058-607B-4D34-9A61-52B65098E127}"/>
          </ac:picMkLst>
        </pc:picChg>
        <pc:picChg chg="del">
          <ac:chgData name="Денис Стрельников" userId="9564118912501073" providerId="LiveId" clId="{8601C2E2-BEFA-47D8-BBFF-8D7A3E7D4363}" dt="2025-09-24T09:51:13.514" v="592" actId="478"/>
          <ac:picMkLst>
            <pc:docMk/>
            <pc:sldMk cId="3101168950" sldId="292"/>
            <ac:picMk id="29" creationId="{00000000-0000-0000-0000-000000000000}"/>
          </ac:picMkLst>
        </pc:picChg>
      </pc:sldChg>
      <pc:sldChg chg="addSp delSp modSp mod">
        <pc:chgData name="Денис Стрельников" userId="9564118912501073" providerId="LiveId" clId="{8601C2E2-BEFA-47D8-BBFF-8D7A3E7D4363}" dt="2025-09-24T14:20:26.079" v="647" actId="1076"/>
        <pc:sldMkLst>
          <pc:docMk/>
          <pc:sldMk cId="4042335948" sldId="293"/>
        </pc:sldMkLst>
        <pc:spChg chg="mod">
          <ac:chgData name="Денис Стрельников" userId="9564118912501073" providerId="LiveId" clId="{8601C2E2-BEFA-47D8-BBFF-8D7A3E7D4363}" dt="2025-09-24T09:46:38.229" v="589" actId="20577"/>
          <ac:spMkLst>
            <pc:docMk/>
            <pc:sldMk cId="4042335948" sldId="293"/>
            <ac:spMk id="11" creationId="{00000000-0000-0000-0000-000000000000}"/>
          </ac:spMkLst>
        </pc:spChg>
        <pc:spChg chg="mod">
          <ac:chgData name="Денис Стрельников" userId="9564118912501073" providerId="LiveId" clId="{8601C2E2-BEFA-47D8-BBFF-8D7A3E7D4363}" dt="2025-09-24T14:20:12.524" v="637" actId="571"/>
          <ac:spMkLst>
            <pc:docMk/>
            <pc:sldMk cId="4042335948" sldId="293"/>
            <ac:spMk id="17" creationId="{4EF36672-6F1F-455A-854E-02445B9F3745}"/>
          </ac:spMkLst>
        </pc:spChg>
        <pc:spChg chg="add del mod">
          <ac:chgData name="Денис Стрельников" userId="9564118912501073" providerId="LiveId" clId="{8601C2E2-BEFA-47D8-BBFF-8D7A3E7D4363}" dt="2025-09-24T09:46:09.443" v="576" actId="478"/>
          <ac:spMkLst>
            <pc:docMk/>
            <pc:sldMk cId="4042335948" sldId="293"/>
            <ac:spMk id="17" creationId="{CE449235-AC84-44F9-B3C0-8E1185A700CE}"/>
          </ac:spMkLst>
        </pc:spChg>
        <pc:spChg chg="del mod">
          <ac:chgData name="Денис Стрельников" userId="9564118912501073" providerId="LiveId" clId="{8601C2E2-BEFA-47D8-BBFF-8D7A3E7D4363}" dt="2025-09-24T14:20:18.830" v="643" actId="478"/>
          <ac:spMkLst>
            <pc:docMk/>
            <pc:sldMk cId="4042335948" sldId="293"/>
            <ac:spMk id="28" creationId="{00000000-0000-0000-0000-000000000000}"/>
          </ac:spMkLst>
        </pc:spChg>
        <pc:grpChg chg="add del mod">
          <ac:chgData name="Денис Стрельников" userId="9564118912501073" providerId="LiveId" clId="{8601C2E2-BEFA-47D8-BBFF-8D7A3E7D4363}" dt="2025-09-24T14:20:16.854" v="640" actId="478"/>
          <ac:grpSpMkLst>
            <pc:docMk/>
            <pc:sldMk cId="4042335948" sldId="293"/>
            <ac:grpSpMk id="16" creationId="{32EA1486-9A75-4173-B49D-AE2FE92336AA}"/>
          </ac:grpSpMkLst>
        </pc:grpChg>
        <pc:grpChg chg="mod">
          <ac:chgData name="Денис Стрельников" userId="9564118912501073" providerId="LiveId" clId="{8601C2E2-BEFA-47D8-BBFF-8D7A3E7D4363}" dt="2025-09-24T14:20:12.524" v="637" actId="571"/>
          <ac:grpSpMkLst>
            <pc:docMk/>
            <pc:sldMk cId="4042335948" sldId="293"/>
            <ac:grpSpMk id="18" creationId="{C391F091-6E5C-4883-B073-8BE616A9C010}"/>
          </ac:grpSpMkLst>
        </pc:grpChg>
        <pc:grpChg chg="del mod">
          <ac:chgData name="Денис Стрельников" userId="9564118912501073" providerId="LiveId" clId="{8601C2E2-BEFA-47D8-BBFF-8D7A3E7D4363}" dt="2025-09-24T14:20:17.606" v="641" actId="478"/>
          <ac:grpSpMkLst>
            <pc:docMk/>
            <pc:sldMk cId="4042335948" sldId="293"/>
            <ac:grpSpMk id="19" creationId="{00000000-0000-0000-0000-000000000000}"/>
          </ac:grpSpMkLst>
        </pc:grpChg>
        <pc:grpChg chg="mod">
          <ac:chgData name="Денис Стрельников" userId="9564118912501073" providerId="LiveId" clId="{8601C2E2-BEFA-47D8-BBFF-8D7A3E7D4363}" dt="2025-09-24T14:20:12.524" v="637" actId="571"/>
          <ac:grpSpMkLst>
            <pc:docMk/>
            <pc:sldMk cId="4042335948" sldId="293"/>
            <ac:grpSpMk id="29" creationId="{84289E83-7A6F-40AA-AB09-0B67379D0F05}"/>
          </ac:grpSpMkLst>
        </pc:grpChg>
        <pc:grpChg chg="mod">
          <ac:chgData name="Денис Стрельников" userId="9564118912501073" providerId="LiveId" clId="{8601C2E2-BEFA-47D8-BBFF-8D7A3E7D4363}" dt="2025-09-24T14:20:12.524" v="637" actId="571"/>
          <ac:grpSpMkLst>
            <pc:docMk/>
            <pc:sldMk cId="4042335948" sldId="293"/>
            <ac:grpSpMk id="30" creationId="{46FC0528-AFE4-427C-8A22-0AB141F9CCE2}"/>
          </ac:grpSpMkLst>
        </pc:grpChg>
        <pc:picChg chg="add mod">
          <ac:chgData name="Денис Стрельников" userId="9564118912501073" providerId="LiveId" clId="{8601C2E2-BEFA-47D8-BBFF-8D7A3E7D4363}" dt="2025-09-24T14:20:26.079" v="647" actId="1076"/>
          <ac:picMkLst>
            <pc:docMk/>
            <pc:sldMk cId="4042335948" sldId="293"/>
            <ac:picMk id="4" creationId="{F1C61DD5-F6EC-4B27-9125-3C8588EDC790}"/>
          </ac:picMkLst>
        </pc:picChg>
        <pc:cxnChg chg="mod">
          <ac:chgData name="Денис Стрельников" userId="9564118912501073" providerId="LiveId" clId="{8601C2E2-BEFA-47D8-BBFF-8D7A3E7D4363}" dt="2025-09-24T14:20:12.524" v="637" actId="571"/>
          <ac:cxnSpMkLst>
            <pc:docMk/>
            <pc:sldMk cId="4042335948" sldId="293"/>
            <ac:cxnSpMk id="31" creationId="{C894E885-8E24-46C6-AF3F-C594B99A63FF}"/>
          </ac:cxnSpMkLst>
        </pc:cxnChg>
        <pc:cxnChg chg="mod">
          <ac:chgData name="Денис Стрельников" userId="9564118912501073" providerId="LiveId" clId="{8601C2E2-BEFA-47D8-BBFF-8D7A3E7D4363}" dt="2025-09-24T14:20:12.524" v="637" actId="571"/>
          <ac:cxnSpMkLst>
            <pc:docMk/>
            <pc:sldMk cId="4042335948" sldId="293"/>
            <ac:cxnSpMk id="32" creationId="{CB455CEC-25EB-42AA-B166-8C8AB566BC8E}"/>
          </ac:cxnSpMkLst>
        </pc:cxnChg>
        <pc:cxnChg chg="mod">
          <ac:chgData name="Денис Стрельников" userId="9564118912501073" providerId="LiveId" clId="{8601C2E2-BEFA-47D8-BBFF-8D7A3E7D4363}" dt="2025-09-24T14:20:12.524" v="637" actId="571"/>
          <ac:cxnSpMkLst>
            <pc:docMk/>
            <pc:sldMk cId="4042335948" sldId="293"/>
            <ac:cxnSpMk id="33" creationId="{AA8C715D-F86F-40C6-9D5D-93855856527A}"/>
          </ac:cxnSpMkLst>
        </pc:cxnChg>
        <pc:cxnChg chg="mod">
          <ac:chgData name="Денис Стрельников" userId="9564118912501073" providerId="LiveId" clId="{8601C2E2-BEFA-47D8-BBFF-8D7A3E7D4363}" dt="2025-09-24T14:20:12.524" v="637" actId="571"/>
          <ac:cxnSpMkLst>
            <pc:docMk/>
            <pc:sldMk cId="4042335948" sldId="293"/>
            <ac:cxnSpMk id="34" creationId="{8F410661-6F5F-4293-9AF5-81FF3CDD6BA2}"/>
          </ac:cxnSpMkLst>
        </pc:cxnChg>
      </pc:sldChg>
      <pc:sldChg chg="addSp delSp modSp add mod">
        <pc:chgData name="Денис Стрельников" userId="9564118912501073" providerId="LiveId" clId="{8601C2E2-BEFA-47D8-BBFF-8D7A3E7D4363}" dt="2025-09-24T15:01:55.411" v="761" actId="1076"/>
        <pc:sldMkLst>
          <pc:docMk/>
          <pc:sldMk cId="166179765" sldId="295"/>
        </pc:sldMkLst>
        <pc:spChg chg="mod">
          <ac:chgData name="Денис Стрельников" userId="9564118912501073" providerId="LiveId" clId="{8601C2E2-BEFA-47D8-BBFF-8D7A3E7D4363}" dt="2025-09-24T15:01:53.863" v="760" actId="1076"/>
          <ac:spMkLst>
            <pc:docMk/>
            <pc:sldMk cId="166179765" sldId="295"/>
            <ac:spMk id="5" creationId="{00000000-0000-0000-0000-000000000000}"/>
          </ac:spMkLst>
        </pc:spChg>
        <pc:spChg chg="del">
          <ac:chgData name="Денис Стрельников" userId="9564118912501073" providerId="LiveId" clId="{8601C2E2-BEFA-47D8-BBFF-8D7A3E7D4363}" dt="2025-09-24T15:01:14.356" v="749" actId="478"/>
          <ac:spMkLst>
            <pc:docMk/>
            <pc:sldMk cId="166179765" sldId="295"/>
            <ac:spMk id="7" creationId="{00000000-0000-0000-0000-000000000000}"/>
          </ac:spMkLst>
        </pc:spChg>
        <pc:spChg chg="del mod">
          <ac:chgData name="Денис Стрельников" userId="9564118912501073" providerId="LiveId" clId="{8601C2E2-BEFA-47D8-BBFF-8D7A3E7D4363}" dt="2025-09-24T15:00:45.655" v="717" actId="478"/>
          <ac:spMkLst>
            <pc:docMk/>
            <pc:sldMk cId="166179765" sldId="295"/>
            <ac:spMk id="11" creationId="{00000000-0000-0000-0000-000000000000}"/>
          </ac:spMkLst>
        </pc:spChg>
        <pc:picChg chg="del">
          <ac:chgData name="Денис Стрельников" userId="9564118912501073" providerId="LiveId" clId="{8601C2E2-BEFA-47D8-BBFF-8D7A3E7D4363}" dt="2025-09-24T15:00:42.819" v="714" actId="478"/>
          <ac:picMkLst>
            <pc:docMk/>
            <pc:sldMk cId="166179765" sldId="295"/>
            <ac:picMk id="4" creationId="{F1C61DD5-F6EC-4B27-9125-3C8588EDC790}"/>
          </ac:picMkLst>
        </pc:picChg>
        <pc:picChg chg="add mod modCrop">
          <ac:chgData name="Денис Стрельников" userId="9564118912501073" providerId="LiveId" clId="{8601C2E2-BEFA-47D8-BBFF-8D7A3E7D4363}" dt="2025-09-24T15:01:55.411" v="761" actId="1076"/>
          <ac:picMkLst>
            <pc:docMk/>
            <pc:sldMk cId="166179765" sldId="295"/>
            <ac:picMk id="6" creationId="{C3B50A29-14D2-4B2E-875F-A6479130D83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E5068-3BC9-446E-91BC-6AE064861DEA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33B2-6335-4293-8671-B597919E1F2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68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233B2-6335-4293-8671-B597919E1F2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1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233B2-6335-4293-8671-B597919E1F2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3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4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33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6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31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08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59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60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81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18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ABD2-2C57-4164-9D35-35C60E7915BC}" type="datetimeFigureOut">
              <a:rPr lang="ru-RU" smtClean="0"/>
              <a:pPr/>
              <a:t>24.09.2025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2C13-9DD8-40BC-BA66-D02BBA50A9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77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110237" y="825346"/>
            <a:ext cx="4656832" cy="3906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Robo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390" y="1853604"/>
            <a:ext cx="496855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dirty="0">
                <a:latin typeface="Roboto"/>
                <a:ea typeface="Roboto Light" pitchFamily="2" charset="0"/>
              </a:rPr>
              <a:t>Название проекта</a:t>
            </a:r>
          </a:p>
          <a:p>
            <a:pPr>
              <a:lnSpc>
                <a:spcPts val="2800"/>
              </a:lnSpc>
            </a:pPr>
            <a:r>
              <a:rPr lang="ru-RU" sz="2800" dirty="0">
                <a:latin typeface="Roboto"/>
                <a:ea typeface="Roboto Light" pitchFamily="2" charset="0"/>
              </a:rPr>
              <a:t>«Специальный помощник для ориентации в вузе»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390" y="3420471"/>
            <a:ext cx="3744416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ru-RU" sz="1400" b="1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Команда проекта: </a:t>
            </a:r>
            <a:endParaRPr lang="en-US" sz="1400" b="1" dirty="0">
              <a:latin typeface="Roboto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1400"/>
              </a:lnSpc>
            </a:pP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1. Коваленко Никита, ТОП-104Б</a:t>
            </a:r>
          </a:p>
          <a:p>
            <a:pPr>
              <a:lnSpc>
                <a:spcPts val="1400"/>
              </a:lnSpc>
            </a:pPr>
            <a:r>
              <a:rPr lang="en-US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2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. </a:t>
            </a:r>
            <a:r>
              <a:rPr lang="ru-RU" sz="1400" dirty="0" err="1">
                <a:latin typeface="Roboto"/>
                <a:ea typeface="Roboto Condensed Light" pitchFamily="2" charset="0"/>
                <a:cs typeface="Arial" panose="020B0604020202020204" pitchFamily="34" charset="0"/>
              </a:rPr>
              <a:t>Миргазямов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Roboto"/>
                <a:ea typeface="Roboto Condensed Light" pitchFamily="2" charset="0"/>
                <a:cs typeface="Arial" panose="020B0604020202020204" pitchFamily="34" charset="0"/>
              </a:rPr>
              <a:t>Самир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, ТОП-103Б </a:t>
            </a:r>
            <a:endParaRPr lang="en-US" sz="1400" dirty="0">
              <a:latin typeface="Roboto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3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. </a:t>
            </a:r>
            <a:r>
              <a:rPr lang="ru-RU" sz="1400" dirty="0" err="1">
                <a:latin typeface="Roboto"/>
                <a:ea typeface="Roboto Condensed Light" pitchFamily="2" charset="0"/>
                <a:cs typeface="Arial" panose="020B0604020202020204" pitchFamily="34" charset="0"/>
              </a:rPr>
              <a:t>Байсалямов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Roboto"/>
                <a:ea typeface="Roboto Condensed Light" pitchFamily="2" charset="0"/>
                <a:cs typeface="Arial" panose="020B0604020202020204" pitchFamily="34" charset="0"/>
              </a:rPr>
              <a:t>Радмир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, ТОП-104Б </a:t>
            </a:r>
            <a:endParaRPr lang="en-US" sz="1400" dirty="0">
              <a:latin typeface="Roboto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4</a:t>
            </a:r>
            <a:r>
              <a:rPr lang="ru-RU" sz="1400" dirty="0">
                <a:latin typeface="Roboto"/>
                <a:ea typeface="Roboto Condensed Light" pitchFamily="2" charset="0"/>
                <a:cs typeface="Arial" panose="020B0604020202020204" pitchFamily="34" charset="0"/>
              </a:rPr>
              <a:t>. Стрельников Денис ТОП-103Б </a:t>
            </a:r>
            <a:endParaRPr lang="en-US" sz="1400" dirty="0">
              <a:latin typeface="Roboto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endParaRPr lang="ru-RU" sz="1400" b="1" dirty="0">
              <a:latin typeface="Roboto"/>
              <a:ea typeface="Roboto Condensed Light" pitchFamily="2" charset="0"/>
            </a:endParaRPr>
          </a:p>
          <a:p>
            <a:pPr>
              <a:lnSpc>
                <a:spcPts val="1400"/>
              </a:lnSpc>
            </a:pPr>
            <a:endParaRPr lang="ru-RU" sz="1400" b="1" dirty="0">
              <a:latin typeface="Roboto"/>
              <a:ea typeface="Roboto Condensed Light" pitchFamily="2" charset="0"/>
            </a:endParaRPr>
          </a:p>
          <a:p>
            <a:pPr>
              <a:lnSpc>
                <a:spcPts val="1400"/>
              </a:lnSpc>
            </a:pPr>
            <a:endParaRPr lang="ru-RU" sz="1400" b="1" dirty="0">
              <a:latin typeface="Roboto"/>
              <a:ea typeface="Roboto Condensed Light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13A0E6-B52C-E353-EA5E-A4A0A5A6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357930"/>
            <a:ext cx="4320480" cy="10825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1D2F4-9DE2-142C-8167-8E01E05F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373" y="483518"/>
            <a:ext cx="3393833" cy="3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Результаты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97838"/>
            <a:ext cx="2016224" cy="45719"/>
          </a:xfrm>
          <a:prstGeom prst="rect">
            <a:avLst/>
          </a:prstGeom>
          <a:solidFill>
            <a:srgbClr val="53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CD0A0D-0A38-D931-1A4F-D80732131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8DCDAA-ABCB-4B38-8A96-B2ABAD2B85A2}"/>
              </a:ext>
            </a:extLst>
          </p:cNvPr>
          <p:cNvSpPr txBox="1"/>
          <p:nvPr/>
        </p:nvSpPr>
        <p:spPr>
          <a:xfrm>
            <a:off x="3812810" y="907669"/>
            <a:ext cx="4104456" cy="910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ru-RU" sz="1400" dirty="0">
                <a:latin typeface="Roboto Light" pitchFamily="2" charset="0"/>
                <a:ea typeface="Roboto Light" pitchFamily="2" charset="0"/>
              </a:rPr>
              <a:t>Был создан сайт, в котором содержится информация полезная для людей не освоившихся УУНиТ.</a:t>
            </a:r>
          </a:p>
          <a:p>
            <a:pPr algn="ctr">
              <a:lnSpc>
                <a:spcPts val="1800"/>
              </a:lnSpc>
            </a:pPr>
            <a:r>
              <a:rPr lang="ru-RU" sz="1400" dirty="0">
                <a:latin typeface="Roboto Light" pitchFamily="2" charset="0"/>
                <a:ea typeface="Roboto Light" pitchFamily="2" charset="0"/>
              </a:rPr>
              <a:t>А именно навигатор по корпусам и  </a:t>
            </a:r>
            <a:r>
              <a:rPr lang="en-US" sz="1400" dirty="0">
                <a:latin typeface="Roboto Light" pitchFamily="2" charset="0"/>
                <a:ea typeface="Roboto Light" pitchFamily="2" charset="0"/>
              </a:rPr>
              <a:t>FAQ</a:t>
            </a:r>
            <a:r>
              <a:rPr lang="ru-RU" sz="1400" dirty="0"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516FA7-601A-4A7E-9653-A16DAAB11142}"/>
              </a:ext>
            </a:extLst>
          </p:cNvPr>
          <p:cNvSpPr txBox="1"/>
          <p:nvPr/>
        </p:nvSpPr>
        <p:spPr>
          <a:xfrm>
            <a:off x="1226734" y="2519754"/>
            <a:ext cx="315719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ru-RU" sz="1400" dirty="0">
                <a:latin typeface="Roboto Light" pitchFamily="2" charset="0"/>
                <a:ea typeface="Roboto Light" pitchFamily="2" charset="0"/>
              </a:rPr>
              <a:t>Так же был разработал телеграмм-бот с таким же функционалом для удобства пользователей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1D6D3C-4153-4C8C-952E-29DBC86A69B9}"/>
              </a:ext>
            </a:extLst>
          </p:cNvPr>
          <p:cNvSpPr txBox="1"/>
          <p:nvPr/>
        </p:nvSpPr>
        <p:spPr>
          <a:xfrm>
            <a:off x="2833574" y="3934783"/>
            <a:ext cx="5322769" cy="1141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ru-RU" sz="1400" dirty="0">
                <a:latin typeface="Roboto Light" pitchFamily="2" charset="0"/>
                <a:ea typeface="Roboto Light" pitchFamily="2" charset="0"/>
              </a:rPr>
              <a:t>Наш продукт станет надежным проводником для всех, кто связан с УУНИТ. Он будет одинаково полезен как первокурсникам и гостям университета, делая их знакомство с вузом простым и комфортным, так и старшекурсникам, помогая им легко ориентироваться в учебных корпусах.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6D88D2-52DD-4668-9013-D20B0E669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90"/>
          <a:stretch/>
        </p:blipFill>
        <p:spPr>
          <a:xfrm>
            <a:off x="611560" y="3354849"/>
            <a:ext cx="1508699" cy="1689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7B377B-C4B1-43DF-80E0-4C4670BF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834" y="2007955"/>
            <a:ext cx="2609432" cy="1742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98E6D3-6902-4B60-AE3D-A78C7CCCB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2"/>
          <a:stretch/>
        </p:blipFill>
        <p:spPr>
          <a:xfrm>
            <a:off x="467544" y="1007467"/>
            <a:ext cx="2609432" cy="13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Итоги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71550"/>
            <a:ext cx="1044116" cy="72008"/>
          </a:xfrm>
          <a:prstGeom prst="rect">
            <a:avLst/>
          </a:prstGeom>
          <a:solidFill>
            <a:srgbClr val="422AA6"/>
          </a:solidFill>
          <a:ln>
            <a:solidFill>
              <a:srgbClr val="533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8B486F-914F-F57E-33AA-C459DF69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3A4DFE-A672-4743-8014-47B0203FEEC9}"/>
              </a:ext>
            </a:extLst>
          </p:cNvPr>
          <p:cNvSpPr txBox="1"/>
          <p:nvPr/>
        </p:nvSpPr>
        <p:spPr>
          <a:xfrm>
            <a:off x="4572000" y="1102248"/>
            <a:ext cx="3869128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Новые задачи:</a:t>
            </a:r>
          </a:p>
          <a:p>
            <a:pPr>
              <a:lnSpc>
                <a:spcPts val="1400"/>
              </a:lnSpc>
            </a:pPr>
            <a:endParaRPr lang="ru-RU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· Оптимизация: Повышение эффективности и скорости работы проекта.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DCC89-828C-429D-A9D0-98F75572FD08}"/>
              </a:ext>
            </a:extLst>
          </p:cNvPr>
          <p:cNvSpPr txBox="1"/>
          <p:nvPr/>
        </p:nvSpPr>
        <p:spPr>
          <a:xfrm>
            <a:off x="4572000" y="2497648"/>
            <a:ext cx="3744416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Трудности:</a:t>
            </a:r>
          </a:p>
          <a:p>
            <a:pPr>
              <a:lnSpc>
                <a:spcPts val="1400"/>
              </a:lnSpc>
            </a:pPr>
            <a:endParaRPr lang="ru-RU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· Испытание кодом: Практическая реализация алгоритма </a:t>
            </a:r>
            <a:r>
              <a:rPr lang="ru-RU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Дейкстры</a:t>
            </a: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с нуля потребовала глубокого погружения в тему.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CBAD4D-0D88-42E4-8896-8A9D46CDF18F}"/>
              </a:ext>
            </a:extLst>
          </p:cNvPr>
          <p:cNvSpPr txBox="1"/>
          <p:nvPr/>
        </p:nvSpPr>
        <p:spPr>
          <a:xfrm>
            <a:off x="395536" y="3925458"/>
            <a:ext cx="4464496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Приобретённые знания:</a:t>
            </a:r>
          </a:p>
          <a:p>
            <a:pPr>
              <a:lnSpc>
                <a:spcPts val="1400"/>
              </a:lnSpc>
            </a:pPr>
            <a:endParaRPr lang="ru-RU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Roboto Condensed Light" pitchFamily="2" charset="0"/>
              <a:cs typeface="Arial" panose="020B0604020202020204" pitchFamily="34" charset="0"/>
            </a:endParaRP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· Глубокое понимание алгоритма </a:t>
            </a:r>
            <a:r>
              <a:rPr lang="ru-RU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Дейкстры</a:t>
            </a: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1400"/>
              </a:lnSpc>
            </a:pP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· Практический навык работы с библиотекой </a:t>
            </a:r>
            <a:r>
              <a:rPr lang="ru-RU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iogram</a:t>
            </a:r>
            <a:r>
              <a:rPr lang="ru-R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для Python.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CFE058-607B-4D34-9A61-52B65098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21567"/>
            <a:ext cx="3888432" cy="21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6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Перспективы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58" y="771550"/>
            <a:ext cx="2851517" cy="72008"/>
          </a:xfrm>
          <a:prstGeom prst="rect">
            <a:avLst/>
          </a:prstGeom>
          <a:solidFill>
            <a:srgbClr val="422AA6"/>
          </a:solidFill>
          <a:ln>
            <a:solidFill>
              <a:srgbClr val="572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11560" y="1000348"/>
            <a:ext cx="3816424" cy="300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1800"/>
              </a:lnSpc>
              <a:buFont typeface="+mj-lt"/>
              <a:buAutoNum type="arabicPeriod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Планируется регистрация на сайте и в боте через ИСУ для удобства.</a:t>
            </a:r>
          </a:p>
          <a:p>
            <a:pPr marL="342900" indent="-342900">
              <a:lnSpc>
                <a:spcPts val="1800"/>
              </a:lnSpc>
              <a:buFont typeface="+mj-lt"/>
              <a:buAutoNum type="arabicPeriod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Планируется увеличить зону действия навигатора на все корпуса </a:t>
            </a:r>
            <a:r>
              <a:rPr lang="ru-RU" sz="1600" dirty="0" err="1">
                <a:latin typeface="Roboto" pitchFamily="2" charset="0"/>
                <a:ea typeface="Roboto" pitchFamily="2" charset="0"/>
              </a:rPr>
              <a:t>УУНиТ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.</a:t>
            </a:r>
          </a:p>
          <a:p>
            <a:pPr marL="342900" indent="-342900">
              <a:lnSpc>
                <a:spcPts val="1800"/>
              </a:lnSpc>
              <a:buFont typeface="+mj-lt"/>
              <a:buAutoNum type="arabicPeriod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В будущем мы хотим добавить больше фоток для упрощения ориентации в стенах вуза.</a:t>
            </a:r>
          </a:p>
          <a:p>
            <a:pPr marL="342900" indent="-342900">
              <a:lnSpc>
                <a:spcPts val="1800"/>
              </a:lnSpc>
              <a:buFont typeface="+mj-lt"/>
              <a:buAutoNum type="arabicPeriod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Также мы будем добавлять новые функции. Например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: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 автоматические уведомления о парах и автоматическое построение пути до них.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FECB8E-DC08-1521-5F24-CFDB97D5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C61DD5-F6EC-4B27-9125-3C8588ED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17" y="998647"/>
            <a:ext cx="3435846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1760" y="411510"/>
            <a:ext cx="338437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err="1">
                <a:latin typeface="Roboto" pitchFamily="2" charset="0"/>
                <a:ea typeface="Roboto" pitchFamily="2" charset="0"/>
              </a:rPr>
              <a:t>Qr</a:t>
            </a:r>
            <a:r>
              <a:rPr lang="en-US" sz="2800" b="1" dirty="0">
                <a:latin typeface="Roboto" pitchFamily="2" charset="0"/>
                <a:ea typeface="Roboto" pitchFamily="2" charset="0"/>
              </a:rPr>
              <a:t> </a:t>
            </a:r>
            <a:r>
              <a:rPr lang="ru-RU" sz="2800" b="1" dirty="0">
                <a:latin typeface="Roboto" pitchFamily="2" charset="0"/>
                <a:ea typeface="Roboto" pitchFamily="2" charset="0"/>
              </a:rPr>
              <a:t>на </a:t>
            </a:r>
            <a:r>
              <a:rPr lang="en-US" sz="2800" b="1" dirty="0">
                <a:latin typeface="Roboto" pitchFamily="2" charset="0"/>
                <a:ea typeface="Roboto" pitchFamily="2" charset="0"/>
              </a:rPr>
              <a:t>telegram-bot</a:t>
            </a:r>
            <a:endParaRPr lang="ru-RU" sz="2800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FECB8E-DC08-1521-5F24-CFDB97D5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B50A29-14D2-4B2E-875F-A6479130D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7" t="37399" r="20447" b="30756"/>
          <a:stretch/>
        </p:blipFill>
        <p:spPr>
          <a:xfrm>
            <a:off x="2411760" y="1202071"/>
            <a:ext cx="3384376" cy="34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Проблема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59" y="2067694"/>
            <a:ext cx="4073097" cy="2651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Мы создали цифрового гида-навигатора для первокурсников.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Он снимает "синдром первокурсника" — стресс от постоянного страха заблудиться, опоздать и выглядеть неуверенно. Проект превращает лабиринт незнакомых коридоров в понятное и дружелюбное пространство. 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Проект создан для студентов-первокурсников. Он нужен, чтобы их адаптация к вузу прошла быстро и гладко.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Повысит успеваемость (меньше опозданий) и снизит тревожность. Уверенный старт — залог успешной учебы.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Данный проект будет пользоваться популярностью у студентов 1 курса, а иногда даже у 2 курса.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71550"/>
            <a:ext cx="1836204" cy="72008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11560" y="1083532"/>
            <a:ext cx="331236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Большинство первокурсников с трудом ориентируется в стенах вуза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27E3C3-3754-A6E8-9665-471B7CA73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37A2B3-077C-45A4-BC5A-0921AD6A2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083532"/>
            <a:ext cx="4073097" cy="30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Проблема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068" y="2742492"/>
            <a:ext cx="3904837" cy="2257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Только схематический рисунок корпусов и их соединения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Плюсы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 Condensed Light" pitchFamily="2" charset="0"/>
                <a:cs typeface="Arial" panose="020B0604020202020204" pitchFamily="34" charset="0"/>
              </a:rPr>
              <a:t>: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 Показывает примерное строение вуза, немного облегчает ориентирование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Минусы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 Condensed Light" pitchFamily="2" charset="0"/>
                <a:cs typeface="Arial" panose="020B0604020202020204" pitchFamily="34" charset="0"/>
              </a:rPr>
              <a:t>: 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Нет информации о нахождении кабинетов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Мы отвечаем на запрос </a:t>
            </a:r>
            <a:r>
              <a:rPr lang="ru-RU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цифровизации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среды. </a:t>
            </a:r>
          </a:p>
          <a:p>
            <a:pPr>
              <a:lnSpc>
                <a:spcPts val="1600"/>
              </a:lnSpc>
              <a:buBlip>
                <a:blip r:embed="rId3"/>
              </a:buBlip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 Используем технологии интерактивной навигации (как в торговых центрах) для образовательной экосистемы. А так же отвечаем социальным запросам, а именно проект соответствует тренду на бесшовную адаптацию и снижение тревожности у молодежи.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71550"/>
            <a:ext cx="1728192" cy="113346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EBEB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59" y="1000348"/>
            <a:ext cx="3905346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Решаем вечную проблему — стресс и дезориентация первокурсников. Цифровое решение для аналоговой проблемы.</a:t>
            </a:r>
          </a:p>
          <a:p>
            <a:pPr>
              <a:lnSpc>
                <a:spcPts val="1800"/>
              </a:lnSpc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Roboto Condensed Light" pitchFamily="2" charset="0"/>
                <a:cs typeface="Arial" panose="020B0604020202020204" pitchFamily="34" charset="0"/>
              </a:rPr>
              <a:t>Мы не первые, кто создает решение проблемы, но у других решений главная проблема - они не помогают студентам найти кабинет. Наш продукт будет вести студентов до их кабинетов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 Condensed Light" pitchFamily="2" charset="0"/>
                <a:cs typeface="Arial" panose="020B0604020202020204" pitchFamily="34" charset="0"/>
              </a:rPr>
              <a:t>.</a:t>
            </a:r>
            <a:endParaRPr lang="ru-RU" sz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Roboto Condensed Light" pitchFamily="2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ABDFDE-8058-5762-81D6-EC820519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D90C8E-57B1-49FA-A21B-83BB1236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1419622"/>
            <a:ext cx="4111427" cy="30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8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11510"/>
            <a:ext cx="2592288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Идея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71550"/>
            <a:ext cx="864096" cy="72008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11560" y="1000348"/>
            <a:ext cx="4392488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Создание приложения навигатора для ориентирования в университете по методу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“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контрольных точек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”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.</a:t>
            </a:r>
          </a:p>
          <a:p>
            <a:pPr>
              <a:lnSpc>
                <a:spcPts val="1800"/>
              </a:lnSpc>
            </a:pPr>
            <a:endParaRPr lang="ru-RU" sz="1600" dirty="0">
              <a:latin typeface="Roboto" pitchFamily="2" charset="0"/>
              <a:ea typeface="Roboto" pitchFamily="2" charset="0"/>
            </a:endParaRP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Для решения задачи мы решили создать веб-приложение и телеграмм бот.</a:t>
            </a:r>
          </a:p>
          <a:p>
            <a:pPr>
              <a:lnSpc>
                <a:spcPts val="1800"/>
              </a:lnSpc>
            </a:pPr>
            <a:endParaRPr lang="ru-RU" sz="1600" dirty="0">
              <a:latin typeface="Roboto" pitchFamily="2" charset="0"/>
              <a:ea typeface="Roboto" pitchFamily="2" charset="0"/>
            </a:endParaRP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Веб-приложение было создано на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Html, </a:t>
            </a:r>
            <a:r>
              <a:rPr lang="en-US" sz="1600" dirty="0" err="1">
                <a:latin typeface="Roboto" pitchFamily="2" charset="0"/>
                <a:ea typeface="Roboto" pitchFamily="2" charset="0"/>
              </a:rPr>
              <a:t>Css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и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JS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 с применением </a:t>
            </a:r>
            <a:r>
              <a:rPr lang="en-US" sz="1600" dirty="0" err="1">
                <a:latin typeface="Roboto" pitchFamily="2" charset="0"/>
                <a:ea typeface="Roboto" pitchFamily="2" charset="0"/>
              </a:rPr>
              <a:t>TypeScript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и библиотеки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React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.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Сервер был создан на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Node.js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с применением библиотеки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Express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и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Typescript.</a:t>
            </a:r>
            <a:endParaRPr lang="ru-RU" sz="1600" dirty="0">
              <a:latin typeface="Roboto" pitchFamily="2" charset="0"/>
              <a:ea typeface="Roboto" pitchFamily="2" charset="0"/>
            </a:endParaRPr>
          </a:p>
          <a:p>
            <a:pPr>
              <a:lnSpc>
                <a:spcPts val="1800"/>
              </a:lnSpc>
            </a:pPr>
            <a:endParaRPr lang="en-US" sz="1600" dirty="0">
              <a:latin typeface="Roboto" pitchFamily="2" charset="0"/>
              <a:ea typeface="Roboto" pitchFamily="2" charset="0"/>
            </a:endParaRP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Бот был написан на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Python c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использованием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Telegram Bot API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B37678-B8D3-C047-3875-DFA7CE39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98539"/>
            <a:ext cx="2306687" cy="34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3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520" y="176709"/>
            <a:ext cx="3969525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План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16533" y="1000304"/>
            <a:ext cx="367240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1. Мозговой штурм и нахождение самого эффективного способа решения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.</a:t>
            </a:r>
            <a:endParaRPr lang="ru-RU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6" name="Прямоугольник 55"/>
          <p:cNvSpPr/>
          <p:nvPr/>
        </p:nvSpPr>
        <p:spPr>
          <a:xfrm flipV="1">
            <a:off x="624520" y="536749"/>
            <a:ext cx="955037" cy="72008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73DA5-7D00-141A-3D7F-179A6B1D2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316818" y="2342108"/>
            <a:ext cx="367240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2. Этап реализации. Для повышения эффективности каждый участник команды выполняет свою часть проекта.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94745" y="3597488"/>
            <a:ext cx="367240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3. Совместное тестирование приложения для поиска ошибок и недочётов. </a:t>
            </a:r>
            <a:r>
              <a:rPr lang="ru-RU" sz="1600" dirty="0" err="1">
                <a:latin typeface="Roboto" pitchFamily="2" charset="0"/>
                <a:ea typeface="Roboto" pitchFamily="2" charset="0"/>
              </a:rPr>
              <a:t>Деплой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 приложения.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57" y="1844755"/>
            <a:ext cx="2376264" cy="14539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B2F524-8DA0-4D8C-A2AB-EE5B7A78E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79" y="737242"/>
            <a:ext cx="1872210" cy="14041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493A14-BA66-4AFD-B321-9098E9A50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363838"/>
            <a:ext cx="1872209" cy="14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6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59" y="411510"/>
            <a:ext cx="3969525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Ресурсы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0" y="771550"/>
            <a:ext cx="1692188" cy="72008"/>
          </a:xfrm>
          <a:prstGeom prst="rect">
            <a:avLst/>
          </a:prstGeom>
          <a:solidFill>
            <a:srgbClr val="53369A"/>
          </a:solidFill>
          <a:ln>
            <a:solidFill>
              <a:srgbClr val="5EBE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414665" y="2571750"/>
            <a:ext cx="402782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Компьютеры и ноутбуки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D20435-5EED-5A38-B487-D7FC7AEB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037595"/>
            <a:ext cx="1263028" cy="102587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419871" y="673120"/>
            <a:ext cx="402782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Для работы нам понадобились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19871" y="4121825"/>
            <a:ext cx="402782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Телефоны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14664" y="1390647"/>
            <a:ext cx="402782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Арендованный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VDS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сервер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3" y="3581756"/>
            <a:ext cx="1266308" cy="1310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203164"/>
            <a:ext cx="2013652" cy="1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9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59" y="411510"/>
            <a:ext cx="3969525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Команда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1" y="771550"/>
            <a:ext cx="1692188" cy="72008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A68173-E770-A9A6-5DDA-88B410D3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136466" y="1123762"/>
            <a:ext cx="40278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b="1" dirty="0">
                <a:latin typeface="Roboto" pitchFamily="2" charset="0"/>
                <a:ea typeface="Roboto" pitchFamily="2" charset="0"/>
              </a:rPr>
              <a:t>Никита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: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Главный разработчик веб-приложения. Участвовал в создании основного алгоритма навигации.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7658" y="3311268"/>
            <a:ext cx="40278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b="1" dirty="0" err="1">
                <a:latin typeface="Roboto" pitchFamily="2" charset="0"/>
                <a:ea typeface="Roboto" pitchFamily="2" charset="0"/>
              </a:rPr>
              <a:t>Радмир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: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Является главным разработчиком телеграмм бота и автором концепции для раздела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 FAQ. 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Лидер команды.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B11C2-78A1-41DE-B4EC-017EFB484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0" b="22849"/>
          <a:stretch/>
        </p:blipFill>
        <p:spPr>
          <a:xfrm>
            <a:off x="683568" y="1082632"/>
            <a:ext cx="1692188" cy="19895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8FE81B-04AC-48FE-9073-CE53B950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01" b="38800"/>
          <a:stretch/>
        </p:blipFill>
        <p:spPr>
          <a:xfrm>
            <a:off x="5256866" y="2571750"/>
            <a:ext cx="290125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59" y="411510"/>
            <a:ext cx="3969525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Команда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11561" y="771550"/>
            <a:ext cx="1692188" cy="72008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3301139" y="1275606"/>
            <a:ext cx="44741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b="1" dirty="0" err="1">
                <a:latin typeface="Roboto" pitchFamily="2" charset="0"/>
                <a:ea typeface="Roboto" pitchFamily="2" charset="0"/>
              </a:rPr>
              <a:t>Самир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: 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Придумал идею о навигации по вузу. 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Создал теоретическую часть алгоритма. Участвовал в создании презентации.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A68173-E770-A9A6-5DDA-88B410D3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83568" y="3327117"/>
            <a:ext cx="44741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ru-RU" sz="1600" b="1" dirty="0">
                <a:latin typeface="Roboto" pitchFamily="2" charset="0"/>
                <a:ea typeface="Roboto" pitchFamily="2" charset="0"/>
              </a:rPr>
              <a:t>Денис</a:t>
            </a:r>
            <a:r>
              <a:rPr lang="en-US" sz="1600" b="1" dirty="0">
                <a:latin typeface="Roboto" pitchFamily="2" charset="0"/>
                <a:ea typeface="Roboto" pitchFamily="2" charset="0"/>
              </a:rPr>
              <a:t>: </a:t>
            </a:r>
          </a:p>
          <a:p>
            <a:pPr>
              <a:lnSpc>
                <a:spcPts val="1800"/>
              </a:lnSpc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Предложил конкретный алгоритм навигации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,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 участвовал в его создании. Участвовал в обдумывании идей и принятии решений.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815DD5-3597-41EA-BD33-160ABA662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99"/>
          <a:stretch/>
        </p:blipFill>
        <p:spPr>
          <a:xfrm>
            <a:off x="683568" y="1075196"/>
            <a:ext cx="1876318" cy="20389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A89AB-50B5-4730-B3D2-77E411E16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27" y="2283718"/>
            <a:ext cx="1363577" cy="2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82" y="411510"/>
            <a:ext cx="3168914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800" b="1" dirty="0">
                <a:latin typeface="Roboto" pitchFamily="2" charset="0"/>
                <a:ea typeface="Roboto" pitchFamily="2" charset="0"/>
              </a:rPr>
              <a:t>Этапы работы</a:t>
            </a:r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466982" y="759111"/>
            <a:ext cx="2448272" cy="72008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467544" y="2931790"/>
            <a:ext cx="5174231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Реализация интерфейса веб-приложения и телеграмм бота. Начало создания презентации.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Собрание команды для совместной реализации алгоритма навигации.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Тестирование проекта и исправление ошибок.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 err="1">
                <a:latin typeface="Roboto" pitchFamily="2" charset="0"/>
                <a:ea typeface="Roboto" pitchFamily="2" charset="0"/>
              </a:rPr>
              <a:t>Деплой</a:t>
            </a:r>
            <a:r>
              <a:rPr lang="ru-RU" sz="1600" dirty="0">
                <a:latin typeface="Roboto" pitchFamily="2" charset="0"/>
                <a:ea typeface="Roboto" pitchFamily="2" charset="0"/>
              </a:rPr>
              <a:t> проекта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B2E5181-1706-41D8-1608-3F36A0B2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21" y="6949"/>
            <a:ext cx="985879" cy="90072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923927" y="1146622"/>
            <a:ext cx="4664596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Собрание команды для обдумывания идей для проекта и разделения задач.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latin typeface="Roboto" pitchFamily="2" charset="0"/>
                <a:ea typeface="Roboto" pitchFamily="2" charset="0"/>
              </a:rPr>
              <a:t>Реализация интерфейса веб-приложения и телеграмм бота. Начало создания презентации.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6F59F2-0F74-4DE5-91A5-C03FE7CB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710038"/>
            <a:ext cx="2864395" cy="16067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A8A3D9-235A-41DA-AAB6-A54E37F46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46622"/>
            <a:ext cx="2733074" cy="15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31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</TotalTime>
  <Words>694</Words>
  <Application>Microsoft Office PowerPoint</Application>
  <PresentationFormat>Экран (16:9)</PresentationFormat>
  <Paragraphs>84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Roboto</vt:lpstr>
      <vt:lpstr>Roboto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Mila Golovchenko</dc:creator>
  <cp:lastModifiedBy>Денис Стрельников</cp:lastModifiedBy>
  <cp:revision>170</cp:revision>
  <dcterms:created xsi:type="dcterms:W3CDTF">2016-02-04T14:29:49Z</dcterms:created>
  <dcterms:modified xsi:type="dcterms:W3CDTF">2025-09-24T15:01:58Z</dcterms:modified>
</cp:coreProperties>
</file>